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87" r:id="rId5"/>
    <p:sldId id="257" r:id="rId6"/>
    <p:sldId id="259" r:id="rId7"/>
    <p:sldId id="266" r:id="rId8"/>
    <p:sldId id="265" r:id="rId9"/>
    <p:sldId id="258" r:id="rId10"/>
    <p:sldId id="262" r:id="rId11"/>
    <p:sldId id="268" r:id="rId12"/>
    <p:sldId id="261" r:id="rId13"/>
    <p:sldId id="260" r:id="rId14"/>
    <p:sldId id="269" r:id="rId15"/>
    <p:sldId id="273" r:id="rId16"/>
    <p:sldId id="270" r:id="rId17"/>
    <p:sldId id="271" r:id="rId18"/>
    <p:sldId id="272" r:id="rId19"/>
    <p:sldId id="275" r:id="rId20"/>
    <p:sldId id="274" r:id="rId21"/>
    <p:sldId id="277" r:id="rId22"/>
    <p:sldId id="278" r:id="rId23"/>
    <p:sldId id="279" r:id="rId24"/>
    <p:sldId id="281" r:id="rId25"/>
    <p:sldId id="280" r:id="rId26"/>
    <p:sldId id="282" r:id="rId27"/>
    <p:sldId id="285" r:id="rId28"/>
    <p:sldId id="286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705D-148A-4D63-A790-975DBAF3D172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7781-0949-4E16-A045-AE260FC77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7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705D-148A-4D63-A790-975DBAF3D172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7781-0949-4E16-A045-AE260FC77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7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705D-148A-4D63-A790-975DBAF3D172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7781-0949-4E16-A045-AE260FC77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9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705D-148A-4D63-A790-975DBAF3D172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7781-0949-4E16-A045-AE260FC77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6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705D-148A-4D63-A790-975DBAF3D172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7781-0949-4E16-A045-AE260FC77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4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705D-148A-4D63-A790-975DBAF3D172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7781-0949-4E16-A045-AE260FC77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705D-148A-4D63-A790-975DBAF3D172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7781-0949-4E16-A045-AE260FC77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2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705D-148A-4D63-A790-975DBAF3D172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7781-0949-4E16-A045-AE260FC77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7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705D-148A-4D63-A790-975DBAF3D172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7781-0949-4E16-A045-AE260FC77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62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705D-148A-4D63-A790-975DBAF3D172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7781-0949-4E16-A045-AE260FC77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705D-148A-4D63-A790-975DBAF3D172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7781-0949-4E16-A045-AE260FC77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61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1705D-148A-4D63-A790-975DBAF3D172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97781-0949-4E16-A045-AE260FC77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cs-aps.wsu.edu/" TargetMode="External"/><Relationship Id="rId2" Type="http://schemas.openxmlformats.org/officeDocument/2006/relationships/hyperlink" Target="https://www1.aps.anl.gov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496944" cy="237626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работ по мало-угловому рентгеновскому рассеянию (МУРР,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SAXS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детонации взрывчатых веществ выполненных 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Photon Source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Argonne National Laboratory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США) в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2015-2017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8568952" cy="3888432"/>
          </a:xfrm>
        </p:spPr>
        <p:txBody>
          <a:bodyPr>
            <a:noAutofit/>
          </a:bodyPr>
          <a:lstStyle/>
          <a:p>
            <a:pPr algn="just"/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https://www1.aps.anl.gov/</a:t>
            </a:r>
            <a:endParaRPr lang="en-US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https://dcs-aps.wsu.edu/</a:t>
            </a:r>
            <a:endParaRPr lang="en-US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carbon condensates using small-angle x-ray scattering during detonation of the high explosive </a:t>
            </a:r>
            <a:r>
              <a:rPr lang="en-US" sz="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hexanitrostilbene</a:t>
            </a:r>
            <a:endParaRPr lang="en-US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Bagge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-Hansen, L.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Lauderbach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Hodgin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Bastea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L. Fried, A. Jones, T. van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Buuren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Hansen, J.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Benterou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 May, T. Graber, B. J. Jensen, J.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Ilavsky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T. M. Willey.</a:t>
            </a:r>
          </a:p>
          <a:p>
            <a:pPr algn="just"/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Applied Physics. Volume 117. Issue 24. 245902 (2015). IOP Publishing. </a:t>
            </a:r>
          </a:p>
          <a:p>
            <a:pPr algn="just"/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evolution of detonation carbon in composition B by X-ray scattering</a:t>
            </a:r>
            <a:endParaRPr lang="en-US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Millicent A. Firestone, Dana M.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Dattelbaum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David W.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Podlesak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Richard L.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Gustavsen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Rachel C. Huber, Bryan S.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Ringstrand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Erik B. Watkins, Brian Jensen, Trevor Willey, Lisa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Lauderbauch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Ralph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Hodgin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Michael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Bagge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–Hansen, Tony van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Buuren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Sönke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Seifert and Timothy Graber.</a:t>
            </a:r>
          </a:p>
          <a:p>
            <a:pPr algn="just"/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AIP Conference Proceedings. Volume 1793. Issue 1. 030010 (2017). doi:10.1063/1.4971468.</a:t>
            </a:r>
          </a:p>
          <a:p>
            <a:pPr algn="just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carbon condensates using small-angle x-ray scattering during detonation of high explosives </a:t>
            </a:r>
            <a:endParaRPr lang="en-US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M. Willey, M.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Bagge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-Hansen, L.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Lauderbach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Hodgin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Hansen, C. May, T. van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Buuren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M.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Dattelbaum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 L.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Gustavsen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E. B. Watkins, M. A. Firestone, B. J. Jensen, T. Graber, S.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Bastea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L. Fried.</a:t>
            </a:r>
          </a:p>
          <a:p>
            <a:pPr algn="just"/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AIP Conference Proceedings. Volume 1793. Issue 1. 030012 (2017). doi:10.1063/1.4971470.</a:t>
            </a:r>
          </a:p>
          <a:p>
            <a:pPr algn="just"/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resolved small angle X-ray scattering experiments performed on detonating explosives at the advanced photon source: Calculation of the time and distance between the detonation front and the x-ray beam</a:t>
            </a:r>
            <a:endParaRPr lang="en-US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L.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Gustavsen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M.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Dattelbaum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E. B. Watkins, M. A. Firestone, D. W.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Podlesak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B. J. Jensen, B. S.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Ringstrand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 C. Huber, J. T.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 E. Johnson, K. A.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Velizhanin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T. M. Willey, D. W. Hansen, C. M. May, R. L.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Hodgin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Bagge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-Hansen, A. W. van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Buuren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L. M.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Lauderbach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C. Jones, T. J. Graber, N. Sinclair, S. Seifert and T. Gog.</a:t>
            </a:r>
          </a:p>
          <a:p>
            <a:pPr algn="just"/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Applied Physics. Volume 121. Issue 10. 105902 (2017).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http://dx.doi.org/10.1063/1.4978036.</a:t>
            </a:r>
          </a:p>
          <a:p>
            <a:pPr algn="just"/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Carbon Clusters in the Detonation Products of the </a:t>
            </a:r>
            <a:r>
              <a:rPr lang="en-US" sz="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Triamino</a:t>
            </a:r>
            <a:r>
              <a:rPr lang="en-US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Trinitro</a:t>
            </a:r>
            <a:r>
              <a:rPr lang="en-US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-Benzene (TATB)-Based Explosive PBX 9502</a:t>
            </a:r>
          </a:p>
          <a:p>
            <a:pPr algn="just"/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Erik B Watkins, Kirill A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Velizhanin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Dana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Mcgraw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Dattelbaum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Richard L.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Gustavsen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Tariq D Aslam, David W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Podlesak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Rachel C. Huber, Millicent Anne Firestone, Bryan S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Ringstrand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Trevor Michael Willey, Michael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Bagge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-Hansen, Ralph L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Hodgin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Lisa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Lauderbach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Anthony van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Buuren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Nicholas Sinclair, Paulo A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Rigg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Soenke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Seifert and Thomas Gog.</a:t>
            </a:r>
          </a:p>
          <a:p>
            <a:pPr algn="just"/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Phys. Chem. C, Just Accepted Manuscript DOI: 10.1021/acs.jpcc.7b05637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52320" y="6372036"/>
            <a:ext cx="1416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17.10.2017 </a:t>
            </a:r>
            <a:r>
              <a:rPr lang="ru-RU" dirty="0" smtClean="0"/>
              <a:t>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60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Статический МУРР от ГНС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3422"/>
            <a:ext cx="4040188" cy="321419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Статический МУРР от стекловидного углерода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47524"/>
            <a:ext cx="4041775" cy="3205989"/>
          </a:xfrm>
        </p:spPr>
      </p:pic>
    </p:spTree>
    <p:extLst>
      <p:ext uri="{BB962C8B-B14F-4D97-AF65-F5344CB8AC3E}">
        <p14:creationId xmlns:p14="http://schemas.microsoft.com/office/powerpoint/2010/main" val="1740966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39"/>
          <a:stretch/>
        </p:blipFill>
        <p:spPr>
          <a:xfrm>
            <a:off x="1205880" y="631274"/>
            <a:ext cx="6732240" cy="5595453"/>
          </a:xfrm>
        </p:spPr>
      </p:pic>
    </p:spTree>
    <p:extLst>
      <p:ext uri="{BB962C8B-B14F-4D97-AF65-F5344CB8AC3E}">
        <p14:creationId xmlns:p14="http://schemas.microsoft.com/office/powerpoint/2010/main" val="1936784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Результат: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6523"/>
            <a:ext cx="4038600" cy="32533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88" y="2348880"/>
            <a:ext cx="3910780" cy="2520280"/>
          </a:xfrm>
        </p:spPr>
      </p:pic>
    </p:spTree>
    <p:extLst>
      <p:ext uri="{BB962C8B-B14F-4D97-AF65-F5344CB8AC3E}">
        <p14:creationId xmlns:p14="http://schemas.microsoft.com/office/powerpoint/2010/main" val="2707955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</p:spPr>
            <p:txBody>
              <a:bodyPr>
                <a:normAutofit fontScale="85000" lnSpcReduction="10000"/>
              </a:bodyPr>
              <a:lstStyle/>
              <a:p>
                <a:pPr algn="just"/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Экспериментальные данные показывают, что ГНС содержит в продуктах реакции углеродные частицы с радиусом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гераци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2.7нм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D=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5/3</m:t>
                        </m:r>
                      </m:e>
                    </m:rad>
                    <m:sSub>
                      <m:sSubPr>
                        <m:ctrlPr>
                          <a:rPr lang="ru-R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ru-RU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нм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менее чем за 400 </a:t>
                </a:r>
                <a:r>
                  <a:rPr lang="ru-RU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нс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после прохождения детонационного фронта, и этот размер остается постоянным в течении нескольких последующих микросекунд.</a:t>
                </a:r>
              </a:p>
              <a:p>
                <a:pPr algn="just"/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Наклон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Power-law = -3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что соответствует неупорядоченной, нерегулярной или сложенной 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</a:t>
                </a:r>
                <a:r>
                  <a:rPr lang="ru-RU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гибридизации в относительно монодисперсной структуре, обладающей радиусом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герация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2.7нм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  <a:blipFill rotWithShape="1">
                <a:blip r:embed="rId2"/>
                <a:stretch>
                  <a:fillRect l="-1156" t="-2022" r="-13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756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detonation carbon in composition B by X-ray scattering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SHOCK COMPRESSION OF CONDENSED MATTER - 2015: Proceedings of the Conference of the American Physical Society Topical Group on Shock Compression of Condensed Matter. Conference date: 14–19 June 2015. Published: Jan 13,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999381"/>
            <a:ext cx="8712968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заряда: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B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(ТГ 40/60),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=9.588 мм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h=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16.64мм,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=1.678 г/см</a:t>
            </a:r>
            <a:r>
              <a:rPr lang="ru-RU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P=200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мторр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СИ: 24-банчевый режим (периодичность 153.4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длительность 80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E=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23.6 кэВ (600 эВ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fwhm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пучок 200х50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мкм.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получают за 1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банч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Регистрирующая аппаратура: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Люминофор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:Ce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LSO:Ce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время затухания 50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камеры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PI-MAX4 ICCD, Princeton Instruments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детектора 1.75 м.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обработки данных: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Guinier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Porod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/power-law regions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рассеяния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39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Синхронизация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0356"/>
            <a:ext cx="8229600" cy="3185651"/>
          </a:xfrm>
        </p:spPr>
      </p:pic>
    </p:spTree>
    <p:extLst>
      <p:ext uri="{BB962C8B-B14F-4D97-AF65-F5344CB8AC3E}">
        <p14:creationId xmlns:p14="http://schemas.microsoft.com/office/powerpoint/2010/main" val="1504888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94" y="531846"/>
            <a:ext cx="6345612" cy="5794309"/>
          </a:xfrm>
        </p:spPr>
      </p:pic>
    </p:spTree>
    <p:extLst>
      <p:ext uri="{BB962C8B-B14F-4D97-AF65-F5344CB8AC3E}">
        <p14:creationId xmlns:p14="http://schemas.microsoft.com/office/powerpoint/2010/main" val="259879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0728"/>
            <a:ext cx="8229600" cy="4037162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57200" y="5085184"/>
            <a:ext cx="8435280" cy="10409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t=100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R=6.45±2.2 A (D=1.29±0.44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t=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R=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D=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±0.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68нм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4213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5649491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собранных характеристик рассеяния показывает присутствие фрактальной многослойной углеродной конденсации.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МУРР,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собранные в ранние времена, хорошо моделируются как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наноразмерные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шаровидный частицы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углерода. Морфология первичных частиц хорошо сравнивается с данными рассеяния, собранными на природном углеродном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аллотропе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шунгите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динамика в первые 260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 только 1 эксперимент.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49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carbon condensates using small-angle x-ray scattering during detonation of high explosives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SHOCK COMPRESSION OF CONDENSED MATTER - 2015: Proceedings of the Conference of the American Physical Society Topical Group on Shock Compression of Condensed Matter. Conference date: 14–19 June 2015. Published: Jan 13,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999381"/>
            <a:ext cx="8712968" cy="45259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заряда: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HNS IV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(ГНС,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Гексанитростильбен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m=400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=6.35мм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h=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7.90÷7.95мм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=1.53÷1.57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г/см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P=200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мторр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заряда: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B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(ТГ 40/60),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=9.53 мм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h=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16.55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16.72мм,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=1.68÷1.70 г/см</a:t>
            </a:r>
            <a:r>
              <a:rPr lang="ru-RU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P=200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мторр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СИ: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(24-???)-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банчевый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(периодичность 153.4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длительность 80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E=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23.6 кэВ – ГНС,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E=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кэВ 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пучок 200х50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мкм.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получают за 1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банч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Регистрирующая аппаратура: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Люминофор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:Ce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LSO:Ce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время затухания 50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камеры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PI-MAX4 ICCD, Princeton Instruments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детектора 1.75 м.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обработки данных: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Guinier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Porod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/power-law regions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рассеяния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0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ru-RU" sz="3900" dirty="0" smtClean="0"/>
              <a:t>Сохраненные продукты детонации ТНТ</a:t>
            </a:r>
            <a:endParaRPr lang="ru-RU" sz="39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7"/>
            <a:ext cx="4038600" cy="302894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7"/>
            <a:ext cx="4038600" cy="3028949"/>
          </a:xfrm>
        </p:spPr>
      </p:pic>
    </p:spTree>
    <p:extLst>
      <p:ext uri="{BB962C8B-B14F-4D97-AF65-F5344CB8AC3E}">
        <p14:creationId xmlns:p14="http://schemas.microsoft.com/office/powerpoint/2010/main" val="1221850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результаты: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Динамика ГНС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446"/>
            <a:ext cx="4040188" cy="3120145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Сравнение ГНС и ТГ на больших временах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82516"/>
            <a:ext cx="4041775" cy="2936006"/>
          </a:xfrm>
        </p:spPr>
      </p:pic>
    </p:spTree>
    <p:extLst>
      <p:ext uri="{BB962C8B-B14F-4D97-AF65-F5344CB8AC3E}">
        <p14:creationId xmlns:p14="http://schemas.microsoft.com/office/powerpoint/2010/main" val="4058143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968552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ГНС профиль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МУРР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эволюционирует в течение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300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форму с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Rg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3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Porod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/power-law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-2,9, что согласуется с сложной морфологией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ru-RU" sz="2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углерода.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Конденсированный углерод от ГНС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osition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демонстрируют различные профили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МУРР. Оба ВВ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демонстрируют области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Guinier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согласующиеся с частицами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Rg~3нм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МУРР от конденсационного углерода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osition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(здесь около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 микросекунд)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демонстрируют степенной закон -3,7, что указывает на составляющие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ru-RU" sz="2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углерода 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согласуется с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детонационным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наноалмазом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наблюдаемым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продуктах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osition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510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resolved small angle X-ray scattering experiments performed on detonating explosives at the advanced photon source: Calculation of the time and distance between the detonation front and the x-ray beam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30 November 2016; accepted 24 January 2017; published online 10 March 2017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0808"/>
            <a:ext cx="4038600" cy="236155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4038600" cy="336550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49080"/>
            <a:ext cx="3005376" cy="256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30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968552"/>
          </a:xfrm>
        </p:spPr>
        <p:txBody>
          <a:bodyPr>
            <a:noAutofit/>
          </a:bodyPr>
          <a:lstStyle/>
          <a:p>
            <a:pPr algn="just"/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приведено общее описание установки по изучению МУРР на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APS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Приводятся применяемые методы для соотношения координаты фронта и луча СИ.</a:t>
            </a:r>
          </a:p>
          <a:p>
            <a:pPr algn="just"/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Рассчитана разница в этих временах методом Монте-Карло.</a:t>
            </a:r>
          </a:p>
          <a:p>
            <a:pPr marL="0" indent="0" algn="just"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06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Carbon Clusters in the Detonation Products of the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Triamino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Trinitro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-Benzene (TATB)-Based Explosive PBX 9502.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(Publication Date (Web): 15 Aug 2017)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999381"/>
            <a:ext cx="8712968" cy="45259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заряда: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PBX 9502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95% TATB + 5% fluoropolymer binder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 800)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m=1.5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h=10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г/см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P=200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мторр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СИ: периодичность 153.4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длительность 80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E=14.7/14.3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(600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FWHM)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пучок 200х50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мкм.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получают за 1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банч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Регистрирующая аппаратура: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Люминофор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:Ce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LSO:Ce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время затухания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камеры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PI-MAX4 ICCD, Princeton Instruments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обработки данных: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Guinier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Porod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/power-law regions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рассеяния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34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Динамика роста углеродных </a:t>
            </a:r>
            <a:r>
              <a:rPr lang="ru-RU" dirty="0" err="1" smtClean="0"/>
              <a:t>наночастиц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3584"/>
            <a:ext cx="4040188" cy="3553869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20%</a:t>
            </a:r>
            <a:r>
              <a:rPr lang="ru-RU" dirty="0" smtClean="0"/>
              <a:t> конденсированного углерода в алмазной фазе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93406"/>
            <a:ext cx="4041775" cy="3514225"/>
          </a:xfrm>
        </p:spPr>
      </p:pic>
    </p:spTree>
    <p:extLst>
      <p:ext uri="{BB962C8B-B14F-4D97-AF65-F5344CB8AC3E}">
        <p14:creationId xmlns:p14="http://schemas.microsoft.com/office/powerpoint/2010/main" val="3386348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54" y="2852936"/>
            <a:ext cx="7702046" cy="400506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25594" cy="3068960"/>
          </a:xfrm>
        </p:spPr>
      </p:pic>
    </p:spTree>
    <p:extLst>
      <p:ext uri="{BB962C8B-B14F-4D97-AF65-F5344CB8AC3E}">
        <p14:creationId xmlns:p14="http://schemas.microsoft.com/office/powerpoint/2010/main" val="2612359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96855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 рассеяния показал быстрый начальный рост углеродных кластеров в течение 200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фронта детонации до среднего радиуса инерции Rg~3.3нм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D~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8,4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кластеров в размерной области, исследованной в экспериментах, не продолжался после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~200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размер частиц углерода оставался постоянным до 2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Хотя аллотропная информация об углеродных продуктах не была непосредственно доступна в этом эксперименте, анализ рассеянных интенсивностей позволил оценить плотность углерода кластеров, которая соответствовала смеси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турбостратного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графита и алмаза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80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968552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получить представление о динамике образования первичных углеродных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мы смоделировали углеродную кластеризацию с использованием подхода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Shaw-Johnson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сочетании с расчетами реактивного потока.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согласуются с экспериментальными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наблюдениями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(i) температура замораживания углеродной кластеризации была установлена равной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2500 К,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начало кластеризации углерода «задерживается» на 75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относительно фронта детонации, чтобы объяснить начальные химические превращения, приводящие к высвобождению свободного углерода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модели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Shaw-Johnson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экспериментальных данных свидетельствует о том, что не существует большого активационного барьера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фрагментации,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что кластеризация углерода является необратимым, диффузионно-ограниченным процессом с радиусами реакции, определяемыми размерами частиц при температурах выше, чем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2500 К.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492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5" y="1556792"/>
            <a:ext cx="8794871" cy="4608512"/>
          </a:xfrm>
        </p:spPr>
      </p:pic>
    </p:spTree>
    <p:extLst>
      <p:ext uri="{BB962C8B-B14F-4D97-AF65-F5344CB8AC3E}">
        <p14:creationId xmlns:p14="http://schemas.microsoft.com/office/powerpoint/2010/main" val="1069696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база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ИГиЛ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 РАН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1296144"/>
          </a:xfrm>
        </p:spPr>
        <p:txBody>
          <a:bodyPr anchor="ctr"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стенд для изучения детонационных процессов с использованием СИ ускорительного кольца ВЭПП-3. Масса исследуемого заряда 20 г., время между кадрами  124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Эффективная энергия 20 кэВ. Возможность откачки камеры до   7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1296143"/>
          </a:xfrm>
        </p:spPr>
        <p:txBody>
          <a:bodyPr anchor="ctr"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стенд для изучения детонационных процессов с использованием СИ ускорительного кольца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ВЭПП-4.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исследуемого заряда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г., время между кадрами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Эффективная энергия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кэВ.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03639"/>
            <a:ext cx="4041775" cy="2893759"/>
          </a:xfrm>
        </p:spPr>
      </p:pic>
    </p:spTree>
    <p:extLst>
      <p:ext uri="{BB962C8B-B14F-4D97-AF65-F5344CB8AC3E}">
        <p14:creationId xmlns:p14="http://schemas.microsoft.com/office/powerpoint/2010/main" val="3188855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505475"/>
            <a:ext cx="8352927" cy="5847050"/>
          </a:xfrm>
        </p:spPr>
      </p:pic>
    </p:spTree>
    <p:extLst>
      <p:ext uri="{BB962C8B-B14F-4D97-AF65-F5344CB8AC3E}">
        <p14:creationId xmlns:p14="http://schemas.microsoft.com/office/powerpoint/2010/main" val="378986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2" t="8973" r="6356"/>
          <a:stretch/>
        </p:blipFill>
        <p:spPr>
          <a:xfrm>
            <a:off x="0" y="2672255"/>
            <a:ext cx="4540469" cy="41857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71" y="0"/>
            <a:ext cx="4938329" cy="2780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58"/>
          <a:stretch/>
        </p:blipFill>
        <p:spPr>
          <a:xfrm>
            <a:off x="0" y="0"/>
            <a:ext cx="4841363" cy="27809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69" y="2924944"/>
            <a:ext cx="4603531" cy="370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5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76064"/>
            <a:ext cx="9082514" cy="5589240"/>
          </a:xfrm>
        </p:spPr>
      </p:pic>
    </p:spTree>
    <p:extLst>
      <p:ext uri="{BB962C8B-B14F-4D97-AF65-F5344CB8AC3E}">
        <p14:creationId xmlns:p14="http://schemas.microsoft.com/office/powerpoint/2010/main" val="95530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69"/>
          <a:stretch/>
        </p:blipFill>
        <p:spPr>
          <a:xfrm>
            <a:off x="1" y="764704"/>
            <a:ext cx="5628618" cy="3312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01" y="3546000"/>
            <a:ext cx="5881399" cy="3312000"/>
          </a:xfrm>
          <a:prstGeom prst="rect">
            <a:avLst/>
          </a:prstGeom>
        </p:spPr>
      </p:pic>
      <p:sp>
        <p:nvSpPr>
          <p:cNvPr id="6" name="Текст 4"/>
          <p:cNvSpPr txBox="1">
            <a:spLocks/>
          </p:cNvSpPr>
          <p:nvPr/>
        </p:nvSpPr>
        <p:spPr>
          <a:xfrm>
            <a:off x="0" y="4499928"/>
            <a:ext cx="291244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стенд для изучения детонационных процессов с использованием СИ ускорительного кольца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APS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масса исследуемого заряда 10 г.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 взорванная масса, опубликованная в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[4] – 3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P=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торр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база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APS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8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46" y="638192"/>
            <a:ext cx="9302693" cy="5581616"/>
          </a:xfrm>
        </p:spPr>
      </p:pic>
    </p:spTree>
    <p:extLst>
      <p:ext uri="{BB962C8B-B14F-4D97-AF65-F5344CB8AC3E}">
        <p14:creationId xmlns:p14="http://schemas.microsoft.com/office/powerpoint/2010/main" val="81364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carbon condensates using small-angle x-ray scattering during detonation of the high explosive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hexanitrostilbene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(Received 20 April 2015; accepted 12 June 2015; published online 24 June 2015)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заряда: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HNS IV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(ГНС,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Гексанитростильбен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m=400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=6.34мм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h=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8.13÷8.34мм,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=1.53÷1.56 г/см</a:t>
            </a:r>
            <a:r>
              <a:rPr lang="ru-RU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P=200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мторр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СИ: 324-банчевый режим (периодичность 11.4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длительность 52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E=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23.6 кэВ (600 эВ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fwhm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пучок 200х50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мкм.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Интегрируют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за 250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(≈22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банча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Регистрирующая аппаратура: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Люминофор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:Ce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LSO:Ce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время затухания 50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камеры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PI-MAX4 ICCD, Princeton Instruments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детектора 1 м.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обработки данных: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Guinier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Porod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/power-law regions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рассеяния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q: 4·10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÷4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25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</TotalTime>
  <Words>1847</Words>
  <Application>Microsoft Office PowerPoint</Application>
  <PresentationFormat>Экран (4:3)</PresentationFormat>
  <Paragraphs>82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Обзор работ по мало-угловому рентгеновскому рассеянию (МУРР, SAXS) при детонации взрывчатых веществ выполненных в  Advanced Photon Source (Argonne National Laboratory, США) в 2015-2017 годах:</vt:lpstr>
      <vt:lpstr>Сохраненные продукты детонации ТНТ</vt:lpstr>
      <vt:lpstr>Экспериментальная база ИГиЛ СО РАН</vt:lpstr>
      <vt:lpstr>Презентация PowerPoint</vt:lpstr>
      <vt:lpstr>Презентация PowerPoint</vt:lpstr>
      <vt:lpstr>Презентация PowerPoint</vt:lpstr>
      <vt:lpstr>Экспериментальная база APS</vt:lpstr>
      <vt:lpstr>Презентация PowerPoint</vt:lpstr>
      <vt:lpstr>1. Measurement of carbon condensates using small-angle x-ray scattering during detonation of the high explosive hexanitrostilbene  (Received 20 April 2015; accepted 12 June 2015; published online 24 June 2015)</vt:lpstr>
      <vt:lpstr>Презентация PowerPoint</vt:lpstr>
      <vt:lpstr>Презентация PowerPoint</vt:lpstr>
      <vt:lpstr>Результат:</vt:lpstr>
      <vt:lpstr>Заключение: </vt:lpstr>
      <vt:lpstr>2. Structural evolution of detonation carbon in composition B by X-ray scattering  (SHOCK COMPRESSION OF CONDENSED MATTER - 2015: Proceedings of the Conference of the American Physical Society Topical Group on Shock Compression of Condensed Matter. Conference date: 14–19 June 2015. Published: Jan 13, 2017)</vt:lpstr>
      <vt:lpstr>Синхронизация</vt:lpstr>
      <vt:lpstr>Презентация PowerPoint</vt:lpstr>
      <vt:lpstr>Презентация PowerPoint</vt:lpstr>
      <vt:lpstr>Презентация PowerPoint</vt:lpstr>
      <vt:lpstr>3. Measurement of carbon condensates using small-angle x-ray scattering during detonation of high explosives  (SHOCK COMPRESSION OF CONDENSED MATTER - 2015: Proceedings of the Conference of the American Physical Society Topical Group on Shock Compression of Condensed Matter. Conference date: 14–19 June 2015. Published: Jan 13, 2017)</vt:lpstr>
      <vt:lpstr>Основные результаты:</vt:lpstr>
      <vt:lpstr>Заключение: </vt:lpstr>
      <vt:lpstr>4. Time resolved small angle X-ray scattering experiments performed on detonating explosives at the advanced photon source: Calculation of the time and distance between the detonation front and the x-ray beam  (Received 30 November 2016; accepted 24 January 2017; published online 10 March 2017)</vt:lpstr>
      <vt:lpstr>Презентация PowerPoint</vt:lpstr>
      <vt:lpstr>5. Evolution of Carbon Clusters in the Detonation Products of the Triamino-Trinitro-Benzene (TATB)-Based Explosive PBX 9502.  (Publication Date (Web): 15 Aug 2017)</vt:lpstr>
      <vt:lpstr>Презентация PowerPoint</vt:lpstr>
      <vt:lpstr>Презентация PowerPoint</vt:lpstr>
      <vt:lpstr>Заключение: </vt:lpstr>
      <vt:lpstr>Заключение: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работ по мало-угловому рентгеновскому рассеянию при детонации взрывчатых веществ в Advanced Photon Source 2015-2017 года</dc:title>
  <dc:creator>administrator</dc:creator>
  <cp:lastModifiedBy>administrator</cp:lastModifiedBy>
  <cp:revision>39</cp:revision>
  <dcterms:created xsi:type="dcterms:W3CDTF">2017-10-13T04:14:52Z</dcterms:created>
  <dcterms:modified xsi:type="dcterms:W3CDTF">2017-10-18T11:04:58Z</dcterms:modified>
</cp:coreProperties>
</file>